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2" r:id="rId4"/>
    <p:sldId id="268" r:id="rId5"/>
    <p:sldId id="269" r:id="rId6"/>
    <p:sldId id="280" r:id="rId7"/>
    <p:sldId id="275" r:id="rId8"/>
    <p:sldId id="262" r:id="rId9"/>
    <p:sldId id="276" r:id="rId10"/>
    <p:sldId id="263" r:id="rId11"/>
    <p:sldId id="283" r:id="rId12"/>
    <p:sldId id="284" r:id="rId13"/>
    <p:sldId id="264" r:id="rId14"/>
    <p:sldId id="265" r:id="rId15"/>
    <p:sldId id="266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D33"/>
    <a:srgbClr val="340EBE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E241-EC67-4BA1-997C-F92D45153D55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BBD0E-3E48-40C3-86E7-FD14A57F2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2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microsoft.com/office/2007/relationships/hdphoto" Target="../media/hdphoto5.wdp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8790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БЮДЖЕТНОЕ УЧРЕЖДЕНИЕ ДОПОЛНИТЕЛЬНОГО ОБРАЗОВАНИЯ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«ДОМ ДЕТСКОГО ТВОРЧЕСТВА»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г. ВЯЗЬМЫ СМОЛЕНСКОЙ ОБЛАСТИ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1828800"/>
            <a:ext cx="7406640" cy="20574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2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ВОСПИТАТЕЛЬНАЯ ДЕЯТЕЛЬНОСТЬ В МБУ ДО </a:t>
            </a:r>
            <a:endParaRPr lang="en-US" sz="20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«Дом детского творчества»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ВЯЗЬМЫ  СМОЛЕНСКОЙ ОБЛАСТИ.</a:t>
            </a:r>
          </a:p>
          <a:p>
            <a:pPr algn="ctr"/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943600"/>
            <a:ext cx="7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2016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г.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800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Тимощенко И.В.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Заместитель директора по ОМР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320"/>
            <a:ext cx="7638288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 мая 2015 г. на Пост№1 у Вечного огня  впервые встали на Вахту дети из творческого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объединения</a:t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«Молодое поколение».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Documents and Settings\Admin\Рабочий стол\DSC009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3949700" cy="317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DSC00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3873563" cy="481920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85888" cy="1447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/>
              </a:rPr>
              <a:t>У мемориала Героической обороны Севастополя 1941-1945годов</a:t>
            </a:r>
            <a:endParaRPr lang="ru-RU" sz="2800" b="1" dirty="0">
              <a:effectLst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32692"/>
            <a:ext cx="3886200" cy="278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91000"/>
            <a:ext cx="3657600" cy="2450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ДДТ\Desktop\Рисунок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82" y="1752600"/>
            <a:ext cx="341211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5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Финальный этап Всероссийского слета движения активистов «Пост №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54" y="2133600"/>
            <a:ext cx="3558746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ДДТ\Desktop\Рисунок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2582"/>
            <a:ext cx="33528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2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радиция проведения военно-спортивных игр - «Зарница», «Орлёнок»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Admin\Рабочий стол\IMG_17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3657600" cy="24381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Documents and Settings\Admin\Рабочий стол\IMG_1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267200"/>
            <a:ext cx="3657600" cy="24384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Documents and Settings\Admin\Рабочий стол\IMG_17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191000"/>
            <a:ext cx="3359612" cy="22402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C:\Documents and Settings\Admin\Рабочий стол\IMG_18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1062" y="1524000"/>
            <a:ext cx="3308088" cy="23622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ВЯЗЕМСКАЯ РАЙОННАЯ ДЕТСКАЯ ОБЩЕСТВЕННАЯ ОРГАНИЗАЦИЯ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«КОНТИНЕНТ МЕЧТЫ»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Admin\Рабочий стол\IMG_04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6000" t="5263"/>
          <a:stretch>
            <a:fillRect/>
          </a:stretch>
        </p:blipFill>
        <p:spPr bwMode="auto">
          <a:xfrm>
            <a:off x="1066799" y="2209800"/>
            <a:ext cx="4066953" cy="3429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Documents and Settings\Admin\Рабочий стол\IMG_04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958" y="1676400"/>
            <a:ext cx="3109383" cy="451167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74073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340EBE"/>
                </a:solidFill>
                <a:latin typeface="Arial" pitchFamily="34" charset="0"/>
                <a:cs typeface="Arial" pitchFamily="34" charset="0"/>
              </a:rPr>
              <a:t>Вместе веселее и заниматься и отдыхать !</a:t>
            </a:r>
            <a:endParaRPr lang="ru-RU" sz="2400" i="1" dirty="0">
              <a:solidFill>
                <a:srgbClr val="340EB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40E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классы – цветок</a:t>
            </a:r>
          </a:p>
          <a:p>
            <a:pPr algn="ctr"/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40E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«Гиацинт», кукла </a:t>
            </a:r>
            <a:r>
              <a:rPr lang="ru-RU" sz="20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40E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Берегиня</a:t>
            </a:r>
            <a:endParaRPr lang="ru-RU" sz="2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40EB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40E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ФЛЕШМОБ</a:t>
            </a:r>
            <a:endParaRPr lang="ru-RU" sz="2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40EB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мастер класс Гиацинт (3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71651"/>
            <a:ext cx="3505200" cy="2336567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флешмоб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56510"/>
            <a:ext cx="4304617" cy="3544979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кукла Берегин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429000"/>
            <a:ext cx="331538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962"/>
          </a:xfrm>
          <a:blipFill>
            <a:blip r:embed="rId2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i="1" dirty="0" smtClean="0">
                <a:solidFill>
                  <a:srgbClr val="993D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i="1" dirty="0" smtClean="0">
                <a:solidFill>
                  <a:srgbClr val="993D33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i="1" dirty="0" smtClean="0">
                <a:solidFill>
                  <a:srgbClr val="993D33"/>
                </a:solidFill>
                <a:latin typeface="Arial" pitchFamily="34" charset="0"/>
                <a:cs typeface="Arial" pitchFamily="34" charset="0"/>
              </a:rPr>
              <a:t>   </a:t>
            </a:r>
            <a:br>
              <a:rPr lang="en-US" sz="1800" b="1" i="1" dirty="0" smtClean="0">
                <a:solidFill>
                  <a:srgbClr val="993D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rgbClr val="993D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ln w="11430"/>
                <a:solidFill>
                  <a:srgbClr val="92D050"/>
                </a:solidFill>
                <a:effectLst/>
              </a:rPr>
              <a:t>БЛАГОДАРЮ </a:t>
            </a:r>
            <a:r>
              <a:rPr lang="ru-RU" sz="3200" b="1" i="1" dirty="0" smtClean="0">
                <a:ln w="11430"/>
                <a:solidFill>
                  <a:srgbClr val="92D050"/>
                </a:solidFill>
                <a:effectLst/>
              </a:rPr>
              <a:t>ЗА ВНИМАНИЕ!</a:t>
            </a:r>
            <a:endParaRPr lang="ru-RU" sz="3200" b="1" i="1" dirty="0">
              <a:ln w="11430"/>
              <a:solidFill>
                <a:srgbClr val="92D050"/>
              </a:solidFill>
              <a:effectLst/>
            </a:endParaRPr>
          </a:p>
        </p:txBody>
      </p:sp>
      <p:pic>
        <p:nvPicPr>
          <p:cNvPr id="1026" name="Picture 2" descr="C:\Documents and Settings\Admin\Рабочий стол\тюльпа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04442" y="2362199"/>
            <a:ext cx="5544158" cy="377218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ПРЕЗЕНТАЦИЯ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Воспитательная деятельность в МБУ ДО</a:t>
            </a:r>
            <a:br>
              <a:rPr lang="ru-RU" dirty="0" smtClean="0"/>
            </a:br>
            <a:r>
              <a:rPr lang="ru-RU" dirty="0" smtClean="0"/>
              <a:t> «Дом детского творчества»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i="1" dirty="0" smtClean="0"/>
              <a:t>«Искусство воспитания имеет ту особенность, что почти всем оно кажется делом знакомым и понятным, а иным – даже лёгким, и тем понятнее и легче кажется оно, чем менее человек с ним знаком, теоретически или практически».                       </a:t>
            </a:r>
            <a:r>
              <a:rPr lang="en-US" i="1" dirty="0" smtClean="0"/>
              <a:t>  </a:t>
            </a:r>
            <a:r>
              <a:rPr lang="ru-RU" sz="2800" i="1" dirty="0" smtClean="0"/>
              <a:t>(К.Д. Ушинский)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Воспитательное взаимодействие</a:t>
            </a:r>
            <a:endParaRPr lang="ru-RU" sz="24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6781800" cy="5562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210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Выступления т/о «Акробатика и художественная гимнастика», «Русские забавы», 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</a:rPr>
              <a:t>«Фортепиано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»,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«Эстрадные танцы»</a:t>
            </a:r>
            <a:endParaRPr lang="ru-RU" sz="2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5" name="Picture 5" descr="C:\Documents and Settings\Admin\Рабочий стол\выступление на концерте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038600"/>
            <a:ext cx="3429000" cy="246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C:\Documents and Settings\Admin\Рабочий стол\DSC01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2819400" cy="25146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217" name="Picture 1" descr="C:\Documents and Settings\Admin\Рабочий стол\P5110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0"/>
            <a:ext cx="35052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Admin\Рабочий стол\выступление на концерте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370215"/>
            <a:ext cx="3657600" cy="2439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26492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Выступления  т/о  «Люди и куклы», «Настольный теннис», студии эстрадного и современного танца «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ERRA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Кот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C:\Documents and Settings\Admin\Рабочий стол\Кошкин\DSC0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657600"/>
            <a:ext cx="2971800" cy="267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01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3922204" cy="23042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ДДТ\Desktop\мои документы\Фото 8 марта\DSC017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5385"/>
            <a:ext cx="2984269" cy="213221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\Рабочий стол\P4290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lum bright="-10000" contrast="10000"/>
          </a:blip>
          <a:srcRect t="10249" r="-546"/>
          <a:stretch>
            <a:fillRect/>
          </a:stretch>
        </p:blipFill>
        <p:spPr bwMode="auto">
          <a:xfrm>
            <a:off x="1560004" y="1482007"/>
            <a:ext cx="3657600" cy="278519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993D33"/>
                </a:solidFill>
              </a:rPr>
              <a:t>Праздник для детей и родителей </a:t>
            </a:r>
            <a:br>
              <a:rPr lang="ru-RU" sz="2400" i="1" dirty="0" smtClean="0">
                <a:solidFill>
                  <a:srgbClr val="993D33"/>
                </a:solidFill>
              </a:rPr>
            </a:br>
            <a:r>
              <a:rPr lang="ru-RU" sz="2400" i="1" dirty="0" smtClean="0">
                <a:solidFill>
                  <a:srgbClr val="993D33"/>
                </a:solidFill>
              </a:rPr>
              <a:t> «Спорт, здоровье, красота!»</a:t>
            </a:r>
            <a:endParaRPr lang="ru-RU" sz="2400" i="1" dirty="0">
              <a:solidFill>
                <a:srgbClr val="993D33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62200"/>
            <a:ext cx="3124200" cy="2920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807">
            <a:off x="1298197" y="2202195"/>
            <a:ext cx="4587605" cy="3670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3113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Дни здоровья в зоне отдыха «</a:t>
            </a:r>
            <a:r>
              <a:rPr lang="ru-RU" sz="2400" b="1" i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Русятка</a:t>
            </a:r>
            <a:r>
              <a:rPr lang="ru-RU" sz="24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400" b="1" i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Documents and Settings\Admin\Рабочий стол\PA1008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062775">
            <a:off x="1362206" y="1541904"/>
            <a:ext cx="3409122" cy="308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PB2300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19247">
            <a:off x="5174342" y="1315336"/>
            <a:ext cx="3546398" cy="321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605">
            <a:off x="3748554" y="3707910"/>
            <a:ext cx="3345279" cy="275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98080" cy="1143000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Туристско-краеведческая деятельность является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важной составляющей воспитательного процесса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C:\Users\admin1\Desktop\Наши документы\Бубновка\10_06_2014_Туристический_слет_Вязьма_Русятка\IMG_2300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4191000" cy="31242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C:\Users\admin1\Desktop\Наши документы\Бубновка\10_06_2014_Туристический_слет_Вязьма_Русятка\IMG_2370_1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81200"/>
            <a:ext cx="2438400" cy="31242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Этап – болото. </a:t>
            </a:r>
            <a:r>
              <a:rPr lang="ru-RU" sz="3600" i="1" dirty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имний экстрим.</a:t>
            </a:r>
            <a:b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Награды - КУБКИ</a:t>
            </a:r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52" y="1981200"/>
            <a:ext cx="3694448" cy="2971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44" y="1676400"/>
            <a:ext cx="3697817" cy="27733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C:\Users\ДДТ\Desktop\PC310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3726"/>
            <a:ext cx="2743200" cy="2057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33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221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МУНИЦИПАЛЬНОЕ БЮДЖЕТНОЕ УЧРЕЖДЕНИЕ ДОПОЛНИТЕЛЬНОГО ОБРАЗОВАНИЯ  «ДОМ ДЕТСКОГО ТВОРЧЕСТВА»  г. ВЯЗЬМЫ СМОЛЕНСКОЙ ОБЛАСТИ</vt:lpstr>
      <vt:lpstr>ПРЕЗЕНТАЦИЯ</vt:lpstr>
      <vt:lpstr>Воспитательное взаимодействие</vt:lpstr>
      <vt:lpstr>Выступления т/о «Акробатика и художественная гимнастика», «Русские забавы», «Фортепиано», «Эстрадные танцы»</vt:lpstr>
      <vt:lpstr>Выступления  т/о  «Люди и куклы», «Настольный теннис», студии эстрадного и современного танца «ТERRA Кот»</vt:lpstr>
      <vt:lpstr>Праздник для детей и родителей   «Спорт, здоровье, красота!»</vt:lpstr>
      <vt:lpstr>Дни здоровья в зоне отдыха «Русятка»</vt:lpstr>
      <vt:lpstr>Туристско-краеведческая деятельность является важной составляющей воспитательного процесса</vt:lpstr>
      <vt:lpstr>Этап – болото. Зимний экстрим. Награды - КУБКИ</vt:lpstr>
      <vt:lpstr>9 мая 2015 г. на Пост№1 у Вечного огня  впервые встали на Вахту дети из творческого объединения  «Молодое поколение». </vt:lpstr>
      <vt:lpstr>У мемориала Героической обороны Севастополя 1941-1945годов</vt:lpstr>
      <vt:lpstr>Финальный этап Всероссийского слета движения активистов «Пост №1»</vt:lpstr>
      <vt:lpstr>  Традиция проведения военно-спортивных игр - «Зарница», «Орлёнок»</vt:lpstr>
      <vt:lpstr>ВЯЗЕМСКАЯ РАЙОННАЯ ДЕТСКАЯ ОБЩЕСТВЕННАЯ ОРГАНИЗАЦИЯ «КОНТИНЕНТ МЕЧТЫ»</vt:lpstr>
      <vt:lpstr>Вместе веселее и заниматься и отдыхать !</vt:lpstr>
      <vt:lpstr>      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ДДТ</cp:lastModifiedBy>
  <cp:revision>116</cp:revision>
  <dcterms:modified xsi:type="dcterms:W3CDTF">2016-10-28T08:38:56Z</dcterms:modified>
</cp:coreProperties>
</file>